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D8E"/>
    <a:srgbClr val="0017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8275"/>
    <p:restoredTop sz="96327"/>
  </p:normalViewPr>
  <p:slideViewPr>
    <p:cSldViewPr snapToGrid="0" snapToObjects="1">
      <p:cViewPr varScale="1">
        <p:scale>
          <a:sx n="111" d="100"/>
          <a:sy n="111" d="100"/>
        </p:scale>
        <p:origin x="216" y="7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4A7049-4729-9748-B6B7-128D1696E0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91E999-5FF8-C444-A295-7FA318CD28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22AAAB-6030-FE4D-A87D-4D833188768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C5D6136-CB8F-9843-9CA0-64C56D1616B3}" type="datetimeFigureOut">
              <a:rPr lang="en-US" smtClean="0"/>
              <a:t>3/23/22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8A83E0-C666-3949-B423-4821A594FF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05543D-7833-CD4F-B9E7-C019BBEA7C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7E4BC23-4AB8-6B42-AAB3-1C1FDEA7C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999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AA9D5C-DD21-6B4B-8146-26A5FD01E5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11535D-49A0-5545-99DF-AD3ABD2E19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D26C62-6731-B44B-BCD0-82A31FA6DE7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C5D6136-CB8F-9843-9CA0-64C56D1616B3}" type="datetimeFigureOut">
              <a:rPr lang="en-US" smtClean="0"/>
              <a:t>3/23/22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34E989-7A54-F941-84DB-FA7F8E67E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DC9F92-A456-FE49-86C5-4571E85656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7E4BC23-4AB8-6B42-AAB3-1C1FDEA7C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474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252B9AE-E9DB-FF47-9806-3CAF762A81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99A223-AADD-6647-9B7E-3A7621ADB0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C4A7A0-51C6-EF40-9648-1F85655A719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C5D6136-CB8F-9843-9CA0-64C56D1616B3}" type="datetimeFigureOut">
              <a:rPr lang="en-US" smtClean="0"/>
              <a:t>3/23/22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46F21B-E3E2-4D42-9D3D-455E040F07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670994-E35E-0949-A1AE-6ADC5991B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7E4BC23-4AB8-6B42-AAB3-1C1FDEA7C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073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DB6A7A-59B0-1143-93E3-C2A96A3D7B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i="0" baseline="0">
                <a:latin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E795DD-CB01-4E40-8B49-C5D26F2929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  <a:lvl2pPr>
              <a:defRPr baseline="0">
                <a:latin typeface="Arial" panose="020B0604020202020204" pitchFamily="34" charset="0"/>
              </a:defRPr>
            </a:lvl2pPr>
            <a:lvl3pPr>
              <a:defRPr baseline="0">
                <a:latin typeface="Arial" panose="020B0604020202020204" pitchFamily="34" charset="0"/>
              </a:defRPr>
            </a:lvl3pPr>
            <a:lvl4pPr>
              <a:defRPr baseline="0">
                <a:latin typeface="Arial" panose="020B0604020202020204" pitchFamily="34" charset="0"/>
              </a:defRPr>
            </a:lvl4pPr>
            <a:lvl5pPr>
              <a:defRPr baseline="0">
                <a:latin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12895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168057-D3EB-1349-80F6-A237C38E2A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AC979F-2CA3-4A46-BE63-7661AA0E05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9C1E9C-9DE2-0C40-8C08-B4556083B08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C5D6136-CB8F-9843-9CA0-64C56D1616B3}" type="datetimeFigureOut">
              <a:rPr lang="en-US" smtClean="0"/>
              <a:t>3/23/22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684186-3C81-9E4D-9EC3-4B0581FB5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1C32A1-E2E3-7646-AB91-7FDC336A5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7E4BC23-4AB8-6B42-AAB3-1C1FDEA7C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910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35BE86-0064-024E-87D2-506A33DDB7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255143-0DCB-2A45-A8A1-8D2FF9D327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008016-D315-424E-901E-87FF12A313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9167B9-001A-A740-BC48-54E2809C668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C5D6136-CB8F-9843-9CA0-64C56D1616B3}" type="datetimeFigureOut">
              <a:rPr lang="en-US" smtClean="0"/>
              <a:t>3/23/22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46B4FA-9882-E44F-8061-B732E30300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102750-BDB6-3149-9D77-0EC1191D7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7E4BC23-4AB8-6B42-AAB3-1C1FDEA7C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511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86E50E-7469-D148-B151-593689BD55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BD898F-4A13-5D4A-8095-117B65246C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8E045E-FF71-F949-BF57-F5BAF21B9A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BD014DC-FF1D-9A4B-9E64-FC7AB3E24D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C0486AA-04A1-8F4E-90B3-698B718064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B5DC222-0144-C541-A64A-873B2956BF9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C5D6136-CB8F-9843-9CA0-64C56D1616B3}" type="datetimeFigureOut">
              <a:rPr lang="en-US" smtClean="0"/>
              <a:t>3/23/22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0CD93E-5070-6D45-B80B-320D165403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9C38DED-4677-2947-9ABF-F92DD05B2B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7E4BC23-4AB8-6B42-AAB3-1C1FDEA7C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286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A8F446-0B9A-144B-A746-95DD93C4F2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E5EBA86-4D5E-5248-9988-50CB6605ED2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C5D6136-CB8F-9843-9CA0-64C56D1616B3}" type="datetimeFigureOut">
              <a:rPr lang="en-US" smtClean="0"/>
              <a:t>3/23/22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E654A7-EF58-F241-8C4F-1AD1D516B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A84E9E-3C5B-E04C-A701-FB8066132B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7E4BC23-4AB8-6B42-AAB3-1C1FDEA7C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366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B7F6E2-9FCE-A644-AB93-0D52F8CBFB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C5D6136-CB8F-9843-9CA0-64C56D1616B3}" type="datetimeFigureOut">
              <a:rPr lang="en-US" smtClean="0"/>
              <a:t>3/23/22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8761444-A446-C242-9372-480BAAED5B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304580-1807-E945-8A49-60B46045C9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7E4BC23-4AB8-6B42-AAB3-1C1FDEA7C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512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94FFEA-1A05-E24F-8CF7-DB69172CCA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1A9A88-43C4-8743-B219-4CDE2764EF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675ABE-9F8D-304F-AFE6-DBFDE2AFF3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FAB1C5-1CA9-4D45-8268-BEB8C26D188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C5D6136-CB8F-9843-9CA0-64C56D1616B3}" type="datetimeFigureOut">
              <a:rPr lang="en-US" smtClean="0"/>
              <a:t>3/23/22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EFA948-FBC8-8242-981D-6C7B71E20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3A3D60-0E87-8142-83F3-B650389145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7E4BC23-4AB8-6B42-AAB3-1C1FDEA7C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93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24253B-D6EE-FE4B-97A9-EB495F5A7E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FAD5AD7-5772-134A-BF31-CCC4986546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4578E7-5814-7646-96E5-6F2647BE05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52283C-E698-BC49-B0F5-F979CF0707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C5D6136-CB8F-9843-9CA0-64C56D1616B3}" type="datetimeFigureOut">
              <a:rPr lang="en-US" smtClean="0"/>
              <a:t>3/23/22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B15685-87A5-4C4D-9233-5148006AD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6F01DE-A37C-5B4E-82DE-983DAE2E0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7E4BC23-4AB8-6B42-AAB3-1C1FDEA7C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768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137637D-313E-CA41-978C-3C89BCE3BE2F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3568"/>
            <a:ext cx="12192000" cy="6850864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44E587C-386D-1E41-B10B-90BBA38C9E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31080A-5518-6042-A69F-0581D1E69C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4222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39287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 baseline="0">
          <a:solidFill>
            <a:srgbClr val="006D8E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25ECEEB-4257-B148-805D-3ACB458B51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568"/>
            <a:ext cx="12192000" cy="6850864"/>
          </a:xfrm>
          <a:prstGeom prst="rect">
            <a:avLst/>
          </a:prstGeom>
        </p:spPr>
      </p:pic>
      <p:sp>
        <p:nvSpPr>
          <p:cNvPr id="6" name="Title 5">
            <a:extLst>
              <a:ext uri="{FF2B5EF4-FFF2-40B4-BE49-F238E27FC236}">
                <a16:creationId xmlns:a16="http://schemas.microsoft.com/office/drawing/2014/main" id="{1D2D0E73-B288-CB4B-9B56-F037AA973C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10543" y="282329"/>
            <a:ext cx="6989800" cy="1741511"/>
          </a:xfrm>
        </p:spPr>
        <p:txBody>
          <a:bodyPr>
            <a:normAutofit/>
          </a:bodyPr>
          <a:lstStyle/>
          <a:p>
            <a:pPr algn="r"/>
            <a:r>
              <a:rPr lang="en-US" sz="5400" dirty="0" err="1"/>
              <a:t>Título</a:t>
            </a:r>
            <a:endParaRPr lang="en-US" sz="5400" b="1" dirty="0">
              <a:solidFill>
                <a:srgbClr val="006D8E"/>
              </a:solidFill>
              <a:latin typeface="Arial" panose="020B0604020202020204" pitchFamily="34" charset="0"/>
            </a:endParaRP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E5BCE903-F24A-D449-BF00-F4B3306D6E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17851" y="2080415"/>
            <a:ext cx="5182491" cy="629364"/>
          </a:xfrm>
        </p:spPr>
        <p:txBody>
          <a:bodyPr/>
          <a:lstStyle/>
          <a:p>
            <a:pPr algn="r"/>
            <a:r>
              <a:rPr lang="en-US" sz="3200" dirty="0" err="1">
                <a:solidFill>
                  <a:srgbClr val="006D8E"/>
                </a:solidFill>
              </a:rPr>
              <a:t>Subtítulo</a:t>
            </a:r>
            <a:endParaRPr lang="en-US" sz="3200" dirty="0">
              <a:solidFill>
                <a:srgbClr val="006D8E"/>
              </a:solidFill>
              <a:latin typeface="Arial" panose="020B0604020202020204" pitchFamily="34" charset="0"/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7255980-A819-B142-8B69-720670CB78D4}"/>
              </a:ext>
            </a:extLst>
          </p:cNvPr>
          <p:cNvSpPr txBox="1">
            <a:spLocks/>
          </p:cNvSpPr>
          <p:nvPr/>
        </p:nvSpPr>
        <p:spPr>
          <a:xfrm>
            <a:off x="6399451" y="3684144"/>
            <a:ext cx="5414140" cy="258662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lnSpc>
                <a:spcPct val="100000"/>
              </a:lnSpc>
              <a:buNone/>
            </a:pPr>
            <a:r>
              <a:rPr lang="en-US" sz="1800" dirty="0" err="1">
                <a:latin typeface="Arial" panose="020B0604020202020204" pitchFamily="34" charset="0"/>
              </a:rPr>
              <a:t>Nombre</a:t>
            </a:r>
            <a:br>
              <a:rPr lang="en-US" sz="1800" dirty="0">
                <a:latin typeface="Arial" panose="020B0604020202020204" pitchFamily="34" charset="0"/>
              </a:rPr>
            </a:br>
            <a:r>
              <a:rPr lang="en-US" sz="1800" dirty="0" err="1">
                <a:latin typeface="Arial" panose="020B0604020202020204" pitchFamily="34" charset="0"/>
              </a:rPr>
              <a:t>Organización</a:t>
            </a:r>
            <a:br>
              <a:rPr lang="en-US" sz="1800" dirty="0">
                <a:latin typeface="Arial" panose="020B0604020202020204" pitchFamily="34" charset="0"/>
              </a:rPr>
            </a:br>
            <a:r>
              <a:rPr lang="en-US" sz="1800" dirty="0" err="1">
                <a:latin typeface="Arial" panose="020B0604020202020204" pitchFamily="34" charset="0"/>
              </a:rPr>
              <a:t>Nombre</a:t>
            </a:r>
            <a:r>
              <a:rPr lang="en-US" sz="1800" dirty="0">
                <a:latin typeface="Arial" panose="020B0604020202020204" pitchFamily="34" charset="0"/>
              </a:rPr>
              <a:t> del </a:t>
            </a:r>
            <a:r>
              <a:rPr lang="en-US" sz="1800" dirty="0" err="1">
                <a:latin typeface="Arial" panose="020B0604020202020204" pitchFamily="34" charset="0"/>
              </a:rPr>
              <a:t>evento</a:t>
            </a:r>
            <a:br>
              <a:rPr lang="en-US" sz="1800" dirty="0">
                <a:latin typeface="Arial" panose="020B0604020202020204" pitchFamily="34" charset="0"/>
              </a:rPr>
            </a:br>
            <a:r>
              <a:rPr lang="en-US" sz="1800" dirty="0" err="1">
                <a:latin typeface="Arial" panose="020B0604020202020204" pitchFamily="34" charset="0"/>
              </a:rPr>
              <a:t>Fecha</a:t>
            </a:r>
            <a:endParaRPr lang="en-US" sz="18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79552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102A2-E3E5-2B49-BEFA-B2B2AE684A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Contenido</a:t>
            </a:r>
            <a:r>
              <a:rPr lang="en-US" dirty="0"/>
              <a:t> de la </a:t>
            </a:r>
            <a:r>
              <a:rPr lang="en-US" dirty="0" err="1"/>
              <a:t>diapositiva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EA2C9E-241F-CA44-AFC9-2CE62CD58D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Viñeta</a:t>
            </a:r>
            <a:endParaRPr lang="en-US" dirty="0"/>
          </a:p>
          <a:p>
            <a:r>
              <a:rPr lang="en-US" dirty="0" err="1"/>
              <a:t>Viñeta</a:t>
            </a:r>
            <a:endParaRPr lang="en-US" dirty="0"/>
          </a:p>
          <a:p>
            <a:r>
              <a:rPr lang="en-US" dirty="0" err="1"/>
              <a:t>Viñeta</a:t>
            </a:r>
            <a:endParaRPr lang="en-US" dirty="0"/>
          </a:p>
          <a:p>
            <a:r>
              <a:rPr lang="en-US" dirty="0" err="1"/>
              <a:t>Viñeta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46383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19</Words>
  <Application>Microsoft Macintosh PowerPoint</Application>
  <PresentationFormat>Widescreen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Título</vt:lpstr>
      <vt:lpstr>Contenido de la diapositiva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Salsbury, Amy [US-US]</dc:creator>
  <cp:lastModifiedBy>Salsbury, Amy [US-US]</cp:lastModifiedBy>
  <cp:revision>10</cp:revision>
  <dcterms:created xsi:type="dcterms:W3CDTF">2022-01-12T15:30:45Z</dcterms:created>
  <dcterms:modified xsi:type="dcterms:W3CDTF">2022-03-23T21:48:37Z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c968a81f-7ed4-4faa-9408-9652e001dd96_Enabled">
    <vt:lpwstr>true</vt:lpwstr>
  </property>
  <property fmtid="{D5CDD505-2E9C-101B-9397-08002B2CF9AE}" pid="3" name="MSIP_Label_c968a81f-7ed4-4faa-9408-9652e001dd96_SetDate">
    <vt:lpwstr>2022-03-23T21:28:15Z</vt:lpwstr>
  </property>
  <property fmtid="{D5CDD505-2E9C-101B-9397-08002B2CF9AE}" pid="4" name="MSIP_Label_c968a81f-7ed4-4faa-9408-9652e001dd96_Method">
    <vt:lpwstr>Privileged</vt:lpwstr>
  </property>
  <property fmtid="{D5CDD505-2E9C-101B-9397-08002B2CF9AE}" pid="5" name="MSIP_Label_c968a81f-7ed4-4faa-9408-9652e001dd96_Name">
    <vt:lpwstr>Unrestricted</vt:lpwstr>
  </property>
  <property fmtid="{D5CDD505-2E9C-101B-9397-08002B2CF9AE}" pid="6" name="MSIP_Label_c968a81f-7ed4-4faa-9408-9652e001dd96_SiteId">
    <vt:lpwstr>b64da4ac-e800-4cfc-8931-e607f720a1b8</vt:lpwstr>
  </property>
  <property fmtid="{D5CDD505-2E9C-101B-9397-08002B2CF9AE}" pid="7" name="MSIP_Label_c968a81f-7ed4-4faa-9408-9652e001dd96_ActionId">
    <vt:lpwstr>4eff5c14-cd24-41d7-93ad-23528ea77611</vt:lpwstr>
  </property>
  <property fmtid="{D5CDD505-2E9C-101B-9397-08002B2CF9AE}" pid="8" name="MSIP_Label_c968a81f-7ed4-4faa-9408-9652e001dd96_ContentBits">
    <vt:lpwstr>0</vt:lpwstr>
  </property>
</Properties>
</file>