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D8E"/>
    <a:srgbClr val="0017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85" d="100"/>
          <a:sy n="85" d="100"/>
        </p:scale>
        <p:origin x="2136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A7049-4729-9748-B6B7-128D1696E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91E999-5FF8-C444-A295-7FA318CD28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2AAAB-6030-FE4D-A87D-4D83318876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A83E0-C666-3949-B423-4821A594F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5543D-7833-CD4F-B9E7-C019BBEA7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999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A9D5C-DD21-6B4B-8146-26A5FD01E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11535D-49A0-5545-99DF-AD3ABD2E19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D26C62-6731-B44B-BCD0-82A31FA6DE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4E989-7A54-F941-84DB-FA7F8E67E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C9F92-A456-FE49-86C5-4571E8565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7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52B9AE-E9DB-FF47-9806-3CAF762A8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99A223-AADD-6647-9B7E-3A7621ADB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4A7A0-51C6-EF40-9648-1F85655A71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6F21B-E3E2-4D42-9D3D-455E040F0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0994-E35E-0949-A1AE-6ADC5991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73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6A7A-59B0-1143-93E3-C2A96A3D7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795DD-CB01-4E40-8B49-C5D26F292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  <a:lvl2pPr>
              <a:defRPr baseline="0">
                <a:latin typeface="Arial" panose="020B0604020202020204" pitchFamily="34" charset="0"/>
              </a:defRPr>
            </a:lvl2pPr>
            <a:lvl3pPr>
              <a:defRPr baseline="0">
                <a:latin typeface="Arial" panose="020B0604020202020204" pitchFamily="34" charset="0"/>
              </a:defRPr>
            </a:lvl3pPr>
            <a:lvl4pPr>
              <a:defRPr baseline="0">
                <a:latin typeface="Arial" panose="020B0604020202020204" pitchFamily="34" charset="0"/>
              </a:defRPr>
            </a:lvl4pPr>
            <a:lvl5pPr>
              <a:defRPr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2895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8057-D3EB-1349-80F6-A237C38E2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AC979F-2CA3-4A46-BE63-7661AA0E0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C1E9C-9DE2-0C40-8C08-B4556083B0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84186-3C81-9E4D-9EC3-4B0581FB5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C32A1-E2E3-7646-AB91-7FDC336A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1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5BE86-0064-024E-87D2-506A33DDB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55143-0DCB-2A45-A8A1-8D2FF9D32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08016-D315-424E-901E-87FF12A31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167B9-001A-A740-BC48-54E2809C66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6B4FA-9882-E44F-8061-B732E3030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02750-BDB6-3149-9D77-0EC1191D7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51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6E50E-7469-D148-B151-593689BD5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D898F-4A13-5D4A-8095-117B65246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8E045E-FF71-F949-BF57-F5BAF21B9A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D014DC-FF1D-9A4B-9E64-FC7AB3E24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0486AA-04A1-8F4E-90B3-698B71806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DC222-0144-C541-A64A-873B2956BF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0CD93E-5070-6D45-B80B-320D16540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C38DED-4677-2947-9ABF-F92DD05B2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8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8F446-0B9A-144B-A746-95DD93C4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5EBA86-4D5E-5248-9988-50CB6605ED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E654A7-EF58-F241-8C4F-1AD1D516B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84E9E-3C5B-E04C-A701-FB8066132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36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B7F6E2-9FCE-A644-AB93-0D52F8CBFB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761444-A446-C242-9372-480BAAED5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304580-1807-E945-8A49-60B46045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1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4FFEA-1A05-E24F-8CF7-DB69172CC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1A9A88-43C4-8743-B219-4CDE2764E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675ABE-9F8D-304F-AFE6-DBFDE2AFF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FAB1C5-1CA9-4D45-8268-BEB8C26D1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EFA948-FBC8-8242-981D-6C7B71E20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A3D60-0E87-8142-83F3-B6503891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4253B-D6EE-FE4B-97A9-EB495F5A7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AD5AD7-5772-134A-BF31-CCC4986546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578E7-5814-7646-96E5-6F2647BE05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2283C-E698-BC49-B0F5-F979CF0707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5D6136-CB8F-9843-9CA0-64C56D1616B3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15685-87A5-4C4D-9233-5148006A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F01DE-A37C-5B4E-82DE-983DAE2E0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7E4BC23-4AB8-6B42-AAB3-1C1FDEA7CF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6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BE8525-023B-F540-A630-66DB58BCE50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5659" y="0"/>
            <a:ext cx="12258943" cy="688848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4E587C-386D-1E41-B10B-90BBA38C9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31080A-5518-6042-A69F-0581D1E69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4222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9287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baseline="0">
          <a:solidFill>
            <a:srgbClr val="006D8E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A1FF50-1968-414D-BB73-110F5BA99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00038" y="7136"/>
            <a:ext cx="12392077" cy="696329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1D2D0E73-B288-CB4B-9B56-F037AA973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10543" y="282329"/>
            <a:ext cx="6989800" cy="1741511"/>
          </a:xfrm>
        </p:spPr>
        <p:txBody>
          <a:bodyPr>
            <a:normAutofit/>
          </a:bodyPr>
          <a:lstStyle/>
          <a:p>
            <a:pPr algn="r"/>
            <a:r>
              <a:rPr lang="en-US" sz="5400" b="1" dirty="0">
                <a:solidFill>
                  <a:srgbClr val="006D8E"/>
                </a:solidFill>
                <a:latin typeface="Arial" panose="020B0604020202020204" pitchFamily="34" charset="0"/>
              </a:rPr>
              <a:t>Presentation Title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5BCE903-F24A-D449-BF00-F4B3306D6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7851" y="2080415"/>
            <a:ext cx="5182491" cy="629364"/>
          </a:xfrm>
        </p:spPr>
        <p:txBody>
          <a:bodyPr/>
          <a:lstStyle/>
          <a:p>
            <a:pPr algn="r"/>
            <a:r>
              <a:rPr lang="en-US" sz="3200" dirty="0">
                <a:solidFill>
                  <a:srgbClr val="006D8E"/>
                </a:solidFill>
                <a:latin typeface="Arial" panose="020B0604020202020204" pitchFamily="34" charset="0"/>
              </a:rPr>
              <a:t>Presentation Subtitle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255980-A819-B142-8B69-720670CB78D4}"/>
              </a:ext>
            </a:extLst>
          </p:cNvPr>
          <p:cNvSpPr txBox="1">
            <a:spLocks/>
          </p:cNvSpPr>
          <p:nvPr/>
        </p:nvSpPr>
        <p:spPr>
          <a:xfrm>
            <a:off x="6399451" y="3684144"/>
            <a:ext cx="5414140" cy="258662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</a:pPr>
            <a:r>
              <a:rPr lang="en-US" sz="1800" dirty="0">
                <a:latin typeface="Arial" panose="020B0604020202020204" pitchFamily="34" charset="0"/>
              </a:rPr>
              <a:t>Your Name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</a:rPr>
              <a:t>Your Organization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</a:rPr>
              <a:t>Name of Event</a:t>
            </a:r>
            <a:br>
              <a:rPr lang="en-US" sz="1800" dirty="0">
                <a:latin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887955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102A2-E3E5-2B49-BEFA-B2B2AE684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A2C9E-241F-CA44-AFC9-2CE62CD58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638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</Words>
  <Application>Microsoft Macintosh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Presentation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Salsbury, Amy [US-US]</dc:creator>
  <cp:lastModifiedBy>Salsbury, Amy [US-US]</cp:lastModifiedBy>
  <cp:revision>5</cp:revision>
  <dcterms:created xsi:type="dcterms:W3CDTF">2022-01-12T15:30:45Z</dcterms:created>
  <dcterms:modified xsi:type="dcterms:W3CDTF">2022-01-12T16:32:13Z</dcterms:modified>
</cp:coreProperties>
</file>