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59" d="100"/>
          <a:sy n="59" d="100"/>
        </p:scale>
        <p:origin x="2088" y="2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31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C7500-5E8C-4995-AFE0-CF691D9E464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F261-BB54-4B56-A51F-AF217DE1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96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1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91404"/>
          </a:xfrm>
        </p:spPr>
        <p:txBody>
          <a:bodyPr/>
          <a:lstStyle>
            <a:lvl1pPr marL="342900" indent="-342900">
              <a:buClr>
                <a:schemeClr val="accent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7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4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0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6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6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2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9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3886" y="3072220"/>
            <a:ext cx="3967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5"/>
                </a:solidFill>
                <a:latin typeface="Myriad Pro" panose="020B0503030403020204" pitchFamily="34" charset="0"/>
                <a:cs typeface="Futura Std Medium"/>
              </a:rPr>
              <a:t>Nombre</a:t>
            </a:r>
          </a:p>
          <a:p>
            <a:r>
              <a:rPr lang="es-ES" sz="3200" dirty="0">
                <a:solidFill>
                  <a:schemeClr val="accent5"/>
                </a:solidFill>
                <a:latin typeface="Myriad Pro" panose="020B0503030403020204" pitchFamily="34" charset="0"/>
                <a:cs typeface="Futura Std Medium"/>
              </a:rPr>
              <a:t>Organización</a:t>
            </a:r>
          </a:p>
          <a:p>
            <a:r>
              <a:rPr lang="es-ES" sz="3200" dirty="0">
                <a:solidFill>
                  <a:schemeClr val="accent5"/>
                </a:solidFill>
                <a:latin typeface="Myriad Pro" panose="020B0503030403020204" pitchFamily="34" charset="0"/>
                <a:cs typeface="Futura Std Medium"/>
              </a:rPr>
              <a:t>Nombre del evento</a:t>
            </a:r>
          </a:p>
          <a:p>
            <a:r>
              <a:rPr lang="es-ES" sz="3200" dirty="0">
                <a:solidFill>
                  <a:schemeClr val="accent5"/>
                </a:solidFill>
                <a:latin typeface="Myriad Pro" panose="020B0503030403020204" pitchFamily="34" charset="0"/>
                <a:cs typeface="Futura Std Medium"/>
              </a:rPr>
              <a:t>Fecha</a:t>
            </a:r>
            <a:endParaRPr lang="en-US" sz="3200" dirty="0">
              <a:solidFill>
                <a:schemeClr val="accent5"/>
              </a:solidFill>
              <a:latin typeface="Myriad Pro" panose="020B0503030403020204" pitchFamily="34" charset="0"/>
              <a:cs typeface="Futura Std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71" y="555171"/>
            <a:ext cx="80173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chemeClr val="accent5"/>
                </a:solidFill>
              </a:rPr>
              <a:t>Titulo</a:t>
            </a:r>
            <a:endParaRPr lang="en-US" sz="5400" b="1" i="1" dirty="0" smtClean="0">
              <a:solidFill>
                <a:schemeClr val="accent5"/>
              </a:solidFill>
            </a:endParaRPr>
          </a:p>
          <a:p>
            <a:pPr marL="3886200"/>
            <a:r>
              <a:rPr lang="en-US" sz="3200" i="1" dirty="0" err="1" smtClean="0"/>
              <a:t>Subtitulo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2366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Myriad Pro" panose="020B0503030403020204" pitchFamily="34" charset="0"/>
                <a:cs typeface="Futura Std Bold"/>
              </a:rPr>
              <a:t>Contenido</a:t>
            </a:r>
            <a:r>
              <a:rPr lang="en-US" sz="4000" dirty="0">
                <a:latin typeface="Myriad Pro" panose="020B0503030403020204" pitchFamily="34" charset="0"/>
                <a:cs typeface="Futura Std Bold"/>
              </a:rPr>
              <a:t> de la </a:t>
            </a:r>
            <a:r>
              <a:rPr lang="en-US" sz="4000" dirty="0" err="1">
                <a:latin typeface="Myriad Pro" panose="020B0503030403020204" pitchFamily="34" charset="0"/>
                <a:cs typeface="Futura Std Bold"/>
              </a:rPr>
              <a:t>diapositiva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3844697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</a:rPr>
              <a:t>Viñeta</a:t>
            </a:r>
            <a:endParaRPr lang="en-US" sz="3200" dirty="0" smtClean="0">
              <a:solidFill>
                <a:schemeClr val="accent1"/>
              </a:solidFill>
            </a:endParaRPr>
          </a:p>
          <a:p>
            <a:r>
              <a:rPr lang="en-US" sz="3200" dirty="0" err="1" smtClean="0">
                <a:solidFill>
                  <a:schemeClr val="accent1"/>
                </a:solidFill>
              </a:rPr>
              <a:t>Viñeta</a:t>
            </a:r>
            <a:endParaRPr lang="en-US" sz="3200" dirty="0" smtClean="0">
              <a:solidFill>
                <a:schemeClr val="accent1"/>
              </a:solidFill>
            </a:endParaRPr>
          </a:p>
          <a:p>
            <a:r>
              <a:rPr lang="en-US" sz="3200" dirty="0" err="1" smtClean="0">
                <a:solidFill>
                  <a:schemeClr val="accent1"/>
                </a:solidFill>
              </a:rPr>
              <a:t>Viñeta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NCVRW_Burglary_08_RF_R1toLayout.docx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192"/>
      </a:accent1>
      <a:accent2>
        <a:srgbClr val="EC008C"/>
      </a:accent2>
      <a:accent3>
        <a:srgbClr val="009492"/>
      </a:accent3>
      <a:accent4>
        <a:srgbClr val="8DC63F"/>
      </a:accent4>
      <a:accent5>
        <a:srgbClr val="BAD0EC"/>
      </a:accent5>
      <a:accent6>
        <a:srgbClr val="BFBFBF"/>
      </a:accent6>
      <a:hlink>
        <a:srgbClr val="F5D7EF"/>
      </a:hlink>
      <a:folHlink>
        <a:srgbClr val="A2DAD5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2018NCVRW_Burglary_08_RF_R1toLayout</Template>
  <TotalTime>21</TotalTime>
  <Words>15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Futura Std Bold</vt:lpstr>
      <vt:lpstr>Futura Std Medium</vt:lpstr>
      <vt:lpstr>Myriad Pro</vt:lpstr>
      <vt:lpstr>2018NCVRW_Burglary_08_RF_R1toLayout.docx</vt:lpstr>
      <vt:lpstr>PowerPoint Presentation</vt:lpstr>
      <vt:lpstr>Contenido de la diapositiva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Rocap</dc:creator>
  <cp:lastModifiedBy>Kristi Rocap</cp:lastModifiedBy>
  <cp:revision>5</cp:revision>
  <dcterms:created xsi:type="dcterms:W3CDTF">2017-12-01T23:33:10Z</dcterms:created>
  <dcterms:modified xsi:type="dcterms:W3CDTF">2018-02-05T18:23:58Z</dcterms:modified>
</cp:coreProperties>
</file>