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1"/>
  </p:sldMasterIdLst>
  <p:handoutMasterIdLst>
    <p:handoutMasterId r:id="rId4"/>
  </p:handoutMasterIdLst>
  <p:sldIdLst>
    <p:sldId id="257" r:id="rId2"/>
    <p:sldId id="258" r:id="rId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B3C79"/>
    <a:srgbClr val="FFC2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83" autoAdjust="0"/>
    <p:restoredTop sz="94646"/>
  </p:normalViewPr>
  <p:slideViewPr>
    <p:cSldViewPr snapToGrid="0">
      <p:cViewPr varScale="1">
        <p:scale>
          <a:sx n="40" d="100"/>
          <a:sy n="40" d="100"/>
        </p:scale>
        <p:origin x="864" y="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3" d="100"/>
          <a:sy n="83" d="100"/>
        </p:scale>
        <p:origin x="2784" y="20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="" xmlns:a16="http://schemas.microsoft.com/office/drawing/2014/main" id="{2EA81130-9E8B-1745-AC38-C948C35C65B5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="" xmlns:a16="http://schemas.microsoft.com/office/drawing/2014/main" id="{BB9D583F-8064-AA4B-922D-A9ABB689EC5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7C9FB3D-36E4-FA4E-82D0-2D7EE1D9CF8E}" type="datetimeFigureOut">
              <a:rPr lang="en-US" smtClean="0"/>
              <a:t>1/11/2019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="" xmlns:a16="http://schemas.microsoft.com/office/drawing/2014/main" id="{9150B7BF-272B-144B-9AF0-258162A521D8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="" xmlns:a16="http://schemas.microsoft.com/office/drawing/2014/main" id="{C1FCF9FD-E2A6-AA4A-B2C8-B51D481E4BC9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14FF667-3E1C-D24B-928E-2C01E647EE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70299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323474" y="1294101"/>
            <a:ext cx="8869939" cy="1475013"/>
          </a:xfrm>
          <a:effectLst/>
        </p:spPr>
        <p:txBody>
          <a:bodyPr anchor="b">
            <a:noAutofit/>
          </a:bodyPr>
          <a:lstStyle>
            <a:lvl1pPr>
              <a:defRPr sz="3600" cap="none">
                <a:solidFill>
                  <a:schemeClr val="bg1"/>
                </a:solidFill>
                <a:latin typeface="Myriad Pro" panose="020B0503030403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323475" y="3032359"/>
            <a:ext cx="8509720" cy="707288"/>
          </a:xfrm>
        </p:spPr>
        <p:txBody>
          <a:bodyPr anchor="t">
            <a:noAutofit/>
          </a:bodyPr>
          <a:lstStyle>
            <a:lvl1pPr marL="0" indent="0" algn="l">
              <a:buNone/>
              <a:defRPr sz="2800" cap="none">
                <a:solidFill>
                  <a:srgbClr val="FFC200"/>
                </a:solidFill>
                <a:latin typeface="Myriad Pro" panose="020B0503030403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115516" y="6418467"/>
            <a:ext cx="101644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F9F3EDA8-B112-476D-AE97-3CB4F88614C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Content Placeholder 9">
            <a:extLst>
              <a:ext uri="{FF2B5EF4-FFF2-40B4-BE49-F238E27FC236}">
                <a16:creationId xmlns="" xmlns:a16="http://schemas.microsoft.com/office/drawing/2014/main" id="{585D2335-A475-E347-BFD6-8A673DE50086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1323473" y="4002892"/>
            <a:ext cx="8509719" cy="1343025"/>
          </a:xfrm>
        </p:spPr>
        <p:txBody>
          <a:bodyPr>
            <a:noAutofit/>
          </a:bodyPr>
          <a:lstStyle>
            <a:lvl1pPr marL="0" indent="0">
              <a:buFontTx/>
              <a:buNone/>
              <a:defRPr>
                <a:solidFill>
                  <a:schemeClr val="bg1"/>
                </a:solidFill>
                <a:latin typeface="Myriad Pro" panose="020B0503030403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9635619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8842" y="1206249"/>
            <a:ext cx="8697836" cy="1013800"/>
          </a:xfrm>
        </p:spPr>
        <p:txBody>
          <a:bodyPr/>
          <a:lstStyle>
            <a:lvl1pPr algn="ctr">
              <a:defRPr b="1" i="0">
                <a:latin typeface="Myriad Pro" panose="020B0503030403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16182" y="2477542"/>
            <a:ext cx="10128105" cy="3174210"/>
          </a:xfrm>
        </p:spPr>
        <p:txBody>
          <a:bodyPr/>
          <a:lstStyle>
            <a:lvl1pPr>
              <a:defRPr>
                <a:latin typeface="Myriad Pro" panose="020B0503030403020204" pitchFamily="34" charset="0"/>
              </a:defRPr>
            </a:lvl1pPr>
            <a:lvl2pPr>
              <a:defRPr>
                <a:latin typeface="Myriad Pro" panose="020B0503030403020204" pitchFamily="34" charset="0"/>
              </a:defRPr>
            </a:lvl2pPr>
            <a:lvl3pPr>
              <a:defRPr>
                <a:latin typeface="Myriad Pro" panose="020B0503030403020204" pitchFamily="34" charset="0"/>
              </a:defRPr>
            </a:lvl3pPr>
            <a:lvl4pPr>
              <a:defRPr>
                <a:latin typeface="Myriad Pro" panose="020B0503030403020204" pitchFamily="34" charset="0"/>
              </a:defRPr>
            </a:lvl4pPr>
            <a:lvl5pPr>
              <a:defRPr>
                <a:latin typeface="Myriad Pro" panose="020B050303040302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072652" y="6410347"/>
            <a:ext cx="1052508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F9F3EDA8-B112-476D-AE97-3CB4F88614C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97522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83323" y="3043910"/>
            <a:ext cx="10227485" cy="1497507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83322" y="4541417"/>
            <a:ext cx="10227485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055976" y="6402947"/>
            <a:ext cx="105251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F9F3EDA8-B112-476D-AE97-3CB4F88614C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57716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4369" y="1195753"/>
            <a:ext cx="9003323" cy="89737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4369" y="2228004"/>
            <a:ext cx="4749214" cy="3434244"/>
          </a:xfrm>
        </p:spPr>
        <p:txBody>
          <a:bodyPr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8417" y="2228004"/>
            <a:ext cx="4995398" cy="3434244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1068050" y="6406544"/>
            <a:ext cx="105251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F9F3EDA8-B112-476D-AE97-3CB4F88614C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196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1227186" y="1301081"/>
            <a:ext cx="8931185" cy="988332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27186" y="2385703"/>
            <a:ext cx="5087075" cy="536005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27186" y="3060864"/>
            <a:ext cx="4966109" cy="2339812"/>
          </a:xfrm>
        </p:spPr>
        <p:txBody>
          <a:bodyPr anchor="t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57675" y="2405954"/>
            <a:ext cx="5087073" cy="553373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57676" y="3060863"/>
            <a:ext cx="5087073" cy="2339813"/>
          </a:xfrm>
        </p:spPr>
        <p:txBody>
          <a:bodyPr anchor="t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11061341" y="6414420"/>
            <a:ext cx="105251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F9F3EDA8-B112-476D-AE97-3CB4F88614C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80287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1148862" y="1195754"/>
            <a:ext cx="10456647" cy="86750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11068050" y="6414420"/>
            <a:ext cx="105251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F9F3EDA8-B112-476D-AE97-3CB4F88614C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31888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85837" y="1485900"/>
            <a:ext cx="10929937" cy="4114800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bg1"/>
                </a:solidFill>
              </a:defRPr>
            </a:lvl1pPr>
            <a:lvl2pPr>
              <a:defRPr sz="1800">
                <a:solidFill>
                  <a:schemeClr val="bg1"/>
                </a:solidFill>
              </a:defRPr>
            </a:lvl2pPr>
            <a:lvl3pPr>
              <a:defRPr sz="1600">
                <a:solidFill>
                  <a:schemeClr val="bg1"/>
                </a:solidFill>
              </a:defRPr>
            </a:lvl3pPr>
            <a:lvl4pPr>
              <a:defRPr sz="1400">
                <a:solidFill>
                  <a:schemeClr val="bg1"/>
                </a:solidFill>
              </a:defRPr>
            </a:lvl4pPr>
            <a:lvl5pPr>
              <a:defRPr sz="1400">
                <a:solidFill>
                  <a:schemeClr val="bg1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8116731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9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4369" y="1432603"/>
            <a:ext cx="8604740" cy="71064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4368" y="2336002"/>
            <a:ext cx="10761420" cy="3250411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068050" y="6400134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bg1"/>
                </a:solidFill>
              </a:defRPr>
            </a:lvl1pPr>
          </a:lstStyle>
          <a:p>
            <a:fld id="{F9F3EDA8-B112-476D-AE97-3CB4F88614C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76943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8" r:id="rId7"/>
  </p:sldLayoutIdLst>
  <p:txStyles>
    <p:titleStyle>
      <a:lvl1pPr algn="l" defTabSz="457200" rtl="0" eaLnBrk="1" latinLnBrk="0" hangingPunct="1">
        <a:spcBef>
          <a:spcPct val="0"/>
        </a:spcBef>
        <a:buNone/>
        <a:defRPr sz="2800" b="0" i="0" kern="1200" cap="none">
          <a:solidFill>
            <a:srgbClr val="2B3C79"/>
          </a:solidFill>
          <a:latin typeface="Myriad Pro" panose="020B0503030403020204" pitchFamily="34" charset="0"/>
          <a:ea typeface="+mj-ea"/>
          <a:cs typeface="Arial" panose="020B0604020202020204" pitchFamily="34" charset="0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spcBef>
          <a:spcPct val="20000"/>
        </a:spcBef>
        <a:spcAft>
          <a:spcPts val="600"/>
        </a:spcAft>
        <a:buClr>
          <a:srgbClr val="F15A29"/>
        </a:buClr>
        <a:buSzPct val="92000"/>
        <a:buFont typeface="Wingdings 2" panose="05020102010507070707" pitchFamily="18" charset="2"/>
        <a:buChar char=""/>
        <a:defRPr sz="2400" b="0" i="0" kern="1200">
          <a:solidFill>
            <a:schemeClr val="tx1"/>
          </a:solidFill>
          <a:latin typeface="Myriad Pro" panose="020B0503030403020204" pitchFamily="34" charset="0"/>
          <a:ea typeface="+mn-ea"/>
          <a:cs typeface="Arial" panose="020B0604020202020204" pitchFamily="34" charset="0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rgbClr val="2B3C79"/>
        </a:buClr>
        <a:buSzPct val="92000"/>
        <a:buFont typeface="Cambria" panose="02040503050406030204" pitchFamily="18" charset="0"/>
        <a:buChar char="⎼"/>
        <a:defRPr sz="2200" b="0" i="0" kern="1200">
          <a:solidFill>
            <a:schemeClr val="tx1"/>
          </a:solidFill>
          <a:latin typeface="Myriad Pro" panose="020B0503030403020204" pitchFamily="34" charset="0"/>
          <a:ea typeface="+mn-ea"/>
          <a:cs typeface="Arial" panose="020B0604020202020204" pitchFamily="34" charset="0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rgbClr val="2B3C79"/>
        </a:buClr>
        <a:buSzPct val="92000"/>
        <a:buFont typeface="Cambria" panose="02040503050406030204" pitchFamily="18" charset="0"/>
        <a:buChar char="⎼"/>
        <a:defRPr sz="2000" b="0" i="0" kern="1200">
          <a:solidFill>
            <a:schemeClr val="tx1"/>
          </a:solidFill>
          <a:latin typeface="Myriad Pro" panose="020B0503030403020204" pitchFamily="34" charset="0"/>
          <a:ea typeface="+mn-ea"/>
          <a:cs typeface="Arial" panose="020B0604020202020204" pitchFamily="34" charset="0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rgbClr val="2B3C79"/>
        </a:buClr>
        <a:buSzPct val="92000"/>
        <a:buFont typeface="Cambria" panose="02040503050406030204" pitchFamily="18" charset="0"/>
        <a:buChar char="⎼"/>
        <a:defRPr sz="2000" b="0" i="0" kern="1200">
          <a:solidFill>
            <a:schemeClr val="tx1"/>
          </a:solidFill>
          <a:latin typeface="Myriad Pro" panose="020B0503030403020204" pitchFamily="34" charset="0"/>
          <a:ea typeface="+mn-ea"/>
          <a:cs typeface="Arial" panose="020B0604020202020204" pitchFamily="34" charset="0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rgbClr val="2B3C79"/>
        </a:buClr>
        <a:buSzPct val="92000"/>
        <a:buFont typeface="Cambria" panose="02040503050406030204" pitchFamily="18" charset="0"/>
        <a:buChar char="⎼"/>
        <a:defRPr sz="2000" b="0" i="0" kern="1200">
          <a:solidFill>
            <a:schemeClr val="tx1"/>
          </a:solidFill>
          <a:latin typeface="Myriad Pro" panose="020B0503030403020204" pitchFamily="34" charset="0"/>
          <a:ea typeface="+mn-ea"/>
          <a:cs typeface="Arial" panose="020B0604020202020204" pitchFamily="34" charset="0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="" xmlns:a16="http://schemas.microsoft.com/office/drawing/2014/main" id="{69C7FECF-C854-3D4F-BE67-8A086BB69F6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latin typeface="Myriad Pro" panose="020B0503030403020204" pitchFamily="34" charset="0"/>
              </a:rPr>
              <a:t>Presentation Title</a:t>
            </a:r>
          </a:p>
        </p:txBody>
      </p:sp>
      <p:sp>
        <p:nvSpPr>
          <p:cNvPr id="7" name="Subtitle 6">
            <a:extLst>
              <a:ext uri="{FF2B5EF4-FFF2-40B4-BE49-F238E27FC236}">
                <a16:creationId xmlns="" xmlns:a16="http://schemas.microsoft.com/office/drawing/2014/main" id="{1A92B02C-0964-4443-BB98-E6C0EE48C74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Presentation Subtitle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="" xmlns:a16="http://schemas.microsoft.com/office/drawing/2014/main" id="{6744B91D-D8EC-3744-BCE7-376622EB518A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>
            <a:noAutofit/>
          </a:bodyPr>
          <a:lstStyle/>
          <a:p>
            <a:r>
              <a:rPr lang="en-US" dirty="0">
                <a:latin typeface="Myriad Pro" panose="020B0503030403020204" pitchFamily="34" charset="0"/>
                <a:cs typeface="Futura Std Medium"/>
              </a:rPr>
              <a:t>Your Name</a:t>
            </a:r>
            <a:br>
              <a:rPr lang="en-US" dirty="0">
                <a:latin typeface="Myriad Pro" panose="020B0503030403020204" pitchFamily="34" charset="0"/>
                <a:cs typeface="Futura Std Medium"/>
              </a:rPr>
            </a:br>
            <a:r>
              <a:rPr lang="en-US" dirty="0">
                <a:latin typeface="Myriad Pro" panose="020B0503030403020204" pitchFamily="34" charset="0"/>
                <a:cs typeface="Futura Std Medium"/>
              </a:rPr>
              <a:t>Your Organization</a:t>
            </a:r>
            <a:br>
              <a:rPr lang="en-US" dirty="0">
                <a:latin typeface="Myriad Pro" panose="020B0503030403020204" pitchFamily="34" charset="0"/>
                <a:cs typeface="Futura Std Medium"/>
              </a:rPr>
            </a:br>
            <a:r>
              <a:rPr lang="en-US" dirty="0">
                <a:latin typeface="Myriad Pro" panose="020B0503030403020204" pitchFamily="34" charset="0"/>
                <a:cs typeface="Futura Std Medium"/>
              </a:rPr>
              <a:t>Name of Event</a:t>
            </a:r>
            <a:br>
              <a:rPr lang="en-US" dirty="0">
                <a:latin typeface="Myriad Pro" panose="020B0503030403020204" pitchFamily="34" charset="0"/>
                <a:cs typeface="Futura Std Medium"/>
              </a:rPr>
            </a:br>
            <a:r>
              <a:rPr lang="en-US" dirty="0">
                <a:latin typeface="Myriad Pro" panose="020B0503030403020204" pitchFamily="34" charset="0"/>
                <a:cs typeface="Futura Std Medium"/>
              </a:rPr>
              <a:t>Date</a:t>
            </a:r>
          </a:p>
        </p:txBody>
      </p:sp>
    </p:spTree>
    <p:extLst>
      <p:ext uri="{BB962C8B-B14F-4D97-AF65-F5344CB8AC3E}">
        <p14:creationId xmlns:p14="http://schemas.microsoft.com/office/powerpoint/2010/main" val="33095461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95A20114-3E04-6B49-9152-C75ED4ED3E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Content Slide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DAC1D8C0-E9C4-0F4D-ABAA-E93DFBEDB3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rgbClr val="2B3C79"/>
                </a:solidFill>
              </a:rPr>
              <a:t>Bullet</a:t>
            </a:r>
          </a:p>
          <a:p>
            <a:r>
              <a:rPr lang="en-US" dirty="0">
                <a:solidFill>
                  <a:srgbClr val="2B3C79"/>
                </a:solidFill>
              </a:rPr>
              <a:t>Bullet</a:t>
            </a:r>
          </a:p>
          <a:p>
            <a:r>
              <a:rPr lang="en-US" dirty="0">
                <a:solidFill>
                  <a:srgbClr val="2B3C79"/>
                </a:solidFill>
              </a:rPr>
              <a:t>Bullet</a:t>
            </a:r>
          </a:p>
          <a:p>
            <a:r>
              <a:rPr lang="en-US" dirty="0">
                <a:solidFill>
                  <a:srgbClr val="2B3C79"/>
                </a:solidFill>
              </a:rPr>
              <a:t>Bullet</a:t>
            </a:r>
          </a:p>
        </p:txBody>
      </p:sp>
    </p:spTree>
    <p:extLst>
      <p:ext uri="{BB962C8B-B14F-4D97-AF65-F5344CB8AC3E}">
        <p14:creationId xmlns:p14="http://schemas.microsoft.com/office/powerpoint/2010/main" val="3022259182"/>
      </p:ext>
    </p:extLst>
  </p:cSld>
  <p:clrMapOvr>
    <a:masterClrMapping/>
  </p:clrMapOvr>
</p:sld>
</file>

<file path=ppt/theme/theme1.xml><?xml version="1.0" encoding="utf-8"?>
<a:theme xmlns:a="http://schemas.openxmlformats.org/drawingml/2006/main" name="Dividend">
  <a:themeElements>
    <a:clrScheme name="Dividend">
      <a:dk1>
        <a:sysClr val="windowText" lastClr="000000"/>
      </a:dk1>
      <a:lt1>
        <a:sysClr val="window" lastClr="FFFFFF"/>
      </a:lt1>
      <a:dk2>
        <a:srgbClr val="3D3D3D"/>
      </a:dk2>
      <a:lt2>
        <a:srgbClr val="EBEBEB"/>
      </a:lt2>
      <a:accent1>
        <a:srgbClr val="4D1434"/>
      </a:accent1>
      <a:accent2>
        <a:srgbClr val="903163"/>
      </a:accent2>
      <a:accent3>
        <a:srgbClr val="B2324B"/>
      </a:accent3>
      <a:accent4>
        <a:srgbClr val="969FA7"/>
      </a:accent4>
      <a:accent5>
        <a:srgbClr val="66B1CE"/>
      </a:accent5>
      <a:accent6>
        <a:srgbClr val="40619D"/>
      </a:accent6>
      <a:hlink>
        <a:srgbClr val="828282"/>
      </a:hlink>
      <a:folHlink>
        <a:srgbClr val="A5A5A5"/>
      </a:folHlink>
    </a:clrScheme>
    <a:fontScheme name="Dividend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vidend" id="{9697A71B-4AB7-4A1A-BD5B-BB2D22835B57}" vid="{C21699FF-00E4-43C8-BBCC-D7E5536C371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{A6B8AE0A-BDBE-8A43-9912-8A4F3F521C1D}tf10001123</Template>
  <TotalTime>0</TotalTime>
  <Words>12</Words>
  <Application>Microsoft Office PowerPoint</Application>
  <PresentationFormat>Widescreen</PresentationFormat>
  <Paragraphs>8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10" baseType="lpstr">
      <vt:lpstr>Arial</vt:lpstr>
      <vt:lpstr>Calibri</vt:lpstr>
      <vt:lpstr>Cambria</vt:lpstr>
      <vt:lpstr>Futura Std Medium</vt:lpstr>
      <vt:lpstr>Gill Sans MT</vt:lpstr>
      <vt:lpstr>Myriad Pro</vt:lpstr>
      <vt:lpstr>Wingdings 2</vt:lpstr>
      <vt:lpstr>Dividend</vt:lpstr>
      <vt:lpstr>Presentation Title</vt:lpstr>
      <vt:lpstr>Content Slide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2019-01-11T20:58:37Z</dcterms:created>
  <dcterms:modified xsi:type="dcterms:W3CDTF">2019-01-11T20:59:14Z</dcterms:modified>
</cp:coreProperties>
</file>