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79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20"/>
  </p:normalViewPr>
  <p:slideViewPr>
    <p:cSldViewPr snapToGrid="0">
      <p:cViewPr>
        <p:scale>
          <a:sx n="60" d="100"/>
          <a:sy n="60" d="100"/>
        </p:scale>
        <p:origin x="88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A81130-9E8B-1745-AC38-C948C35C6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B9D583F-8064-AA4B-922D-A9ABB689E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FB3D-36E4-FA4E-82D0-2D7EE1D9CF8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50B7BF-272B-144B-9AF0-258162A52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FCF9FD-E2A6-AA4A-B2C8-B51D481E4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F667-3E1C-D24B-928E-2C01E647E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83FEC-7963-EE4B-9B93-F758BD2E4152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B605-A35D-9C46-95EC-FF23CBE2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EB605-A35D-9C46-95EC-FF23CBE2C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3474" y="1294101"/>
            <a:ext cx="8869939" cy="1475013"/>
          </a:xfrm>
          <a:effectLst/>
        </p:spPr>
        <p:txBody>
          <a:bodyPr anchor="b">
            <a:noAutofit/>
          </a:bodyPr>
          <a:lstStyle>
            <a:lvl1pPr>
              <a:defRPr sz="3600" cap="none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3475" y="3032359"/>
            <a:ext cx="8509720" cy="707288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>
                <a:solidFill>
                  <a:srgbClr val="FFC200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516" y="641846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585D2335-A475-E347-BFD6-8A673DE500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473" y="4002892"/>
            <a:ext cx="8509719" cy="1343025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5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842" y="1206249"/>
            <a:ext cx="8697836" cy="1013800"/>
          </a:xfrm>
        </p:spPr>
        <p:txBody>
          <a:bodyPr/>
          <a:lstStyle>
            <a:lvl1pPr algn="ctr">
              <a:defRPr b="1" i="0"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2" y="2477542"/>
            <a:ext cx="10128105" cy="3174210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2652" y="6410347"/>
            <a:ext cx="10525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3" y="3043910"/>
            <a:ext cx="1022748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322" y="4541417"/>
            <a:ext cx="1022748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5976" y="6402947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7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69" y="1195753"/>
            <a:ext cx="9003323" cy="897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369" y="2228004"/>
            <a:ext cx="4749214" cy="34342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4995398" cy="34342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68050" y="640654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27186" y="1301081"/>
            <a:ext cx="8931185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186" y="2385703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86" y="3060864"/>
            <a:ext cx="4966109" cy="233981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675" y="240595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676" y="3060863"/>
            <a:ext cx="5087073" cy="2339813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61341" y="6414420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8862" y="1195754"/>
            <a:ext cx="10456647" cy="8675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8050" y="6414420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7" y="1485900"/>
            <a:ext cx="10929937" cy="411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67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4369" y="1432603"/>
            <a:ext cx="8604740" cy="710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368" y="2336002"/>
            <a:ext cx="10761420" cy="3250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8050" y="640013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2B3C79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15A29"/>
        </a:buClr>
        <a:buSzPct val="92000"/>
        <a:buFont typeface="Wingdings 2" panose="05020102010507070707" pitchFamily="18" charset="2"/>
        <a:buChar char="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2B3C79"/>
        </a:buClr>
        <a:buSzPct val="92000"/>
        <a:buFont typeface="Cambria" panose="02040503050406030204" pitchFamily="18" charset="0"/>
        <a:buChar char="⎼"/>
        <a:defRPr sz="2200" b="0" i="0" kern="1200">
          <a:solidFill>
            <a:schemeClr val="tx1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2B3C79"/>
        </a:buClr>
        <a:buSzPct val="92000"/>
        <a:buFont typeface="Cambria" panose="02040503050406030204" pitchFamily="18" charset="0"/>
        <a:buChar char="⎼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2B3C79"/>
        </a:buClr>
        <a:buSzPct val="92000"/>
        <a:buFont typeface="Cambria" panose="02040503050406030204" pitchFamily="18" charset="0"/>
        <a:buChar char="⎼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2B3C79"/>
        </a:buClr>
        <a:buSzPct val="92000"/>
        <a:buFont typeface="Cambria" panose="02040503050406030204" pitchFamily="18" charset="0"/>
        <a:buChar char="⎼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9C7FECF-C854-3D4F-BE67-8A086BB69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474" y="1150408"/>
            <a:ext cx="8869939" cy="1475013"/>
          </a:xfrm>
        </p:spPr>
        <p:txBody>
          <a:bodyPr/>
          <a:lstStyle/>
          <a:p>
            <a:r>
              <a:rPr lang="en-US" dirty="0" err="1"/>
              <a:t>Título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1A92B02C-0964-4443-BB98-E6C0EE48C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475" y="2888666"/>
            <a:ext cx="8509720" cy="707288"/>
          </a:xfrm>
        </p:spPr>
        <p:txBody>
          <a:bodyPr/>
          <a:lstStyle/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6744B91D-D8EC-3744-BCE7-376622EB5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473" y="3595955"/>
            <a:ext cx="8509719" cy="1606270"/>
          </a:xfrm>
        </p:spPr>
        <p:txBody>
          <a:bodyPr>
            <a:noAutofit/>
          </a:bodyPr>
          <a:lstStyle/>
          <a:p>
            <a:r>
              <a:rPr lang="es-ES" dirty="0"/>
              <a:t>Nombre</a:t>
            </a:r>
          </a:p>
          <a:p>
            <a:r>
              <a:rPr lang="es-ES" dirty="0"/>
              <a:t>Organización</a:t>
            </a:r>
          </a:p>
          <a:p>
            <a:r>
              <a:rPr lang="es-ES" dirty="0"/>
              <a:t>Nombre del evento</a:t>
            </a:r>
          </a:p>
          <a:p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330954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20114-3E04-6B49-9152-C75ED4ED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Contenido</a:t>
            </a:r>
            <a:r>
              <a:rPr lang="en-US" dirty="0"/>
              <a:t> de la </a:t>
            </a:r>
            <a:r>
              <a:rPr lang="en-US" dirty="0" err="1"/>
              <a:t>diapositiva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C1D8C0-E9C4-0F4D-ABAA-E93DFBEDB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Viñeta</a:t>
            </a:r>
            <a:endParaRPr lang="en-US" dirty="0"/>
          </a:p>
          <a:p>
            <a:r>
              <a:rPr lang="en-US" dirty="0" err="1"/>
              <a:t>Viñeta</a:t>
            </a:r>
            <a:endParaRPr lang="en-US" dirty="0"/>
          </a:p>
          <a:p>
            <a:r>
              <a:rPr lang="en-US" dirty="0" err="1"/>
              <a:t>Viñeta</a:t>
            </a:r>
            <a:endParaRPr lang="en-US" dirty="0"/>
          </a:p>
          <a:p>
            <a:r>
              <a:rPr lang="en-US" dirty="0" err="1"/>
              <a:t>Viñeta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91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{A6B8AE0A-BDBE-8A43-9912-8A4F3F521C1D}tf10001123</Template>
  <TotalTime>0</TotalTime>
  <Words>17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Cambria</vt:lpstr>
      <vt:lpstr>Gill Sans MT</vt:lpstr>
      <vt:lpstr>Myriad Pro</vt:lpstr>
      <vt:lpstr>Wingdings 2</vt:lpstr>
      <vt:lpstr>Dividend</vt:lpstr>
      <vt:lpstr>Título</vt:lpstr>
      <vt:lpstr>Contenido de la diapositiva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2019-01-15T19:20:07Z</dcterms:created>
  <dcterms:modified xsi:type="dcterms:W3CDTF">2019-01-22T18:58:13Z</dcterms:modified>
</cp:coreProperties>
</file>