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7CB4"/>
    <a:srgbClr val="617FC1"/>
    <a:srgbClr val="00367F"/>
    <a:srgbClr val="012C86"/>
    <a:srgbClr val="FFD653"/>
    <a:srgbClr val="0066FF"/>
    <a:srgbClr val="0070C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53" d="100"/>
          <a:sy n="153" d="100"/>
        </p:scale>
        <p:origin x="-18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3" tIns="48327" rIns="96653" bIns="48327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3" tIns="48327" rIns="96653" bIns="4832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3" tIns="48327" rIns="96653" bIns="483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3" tIns="48327" rIns="96653" bIns="48327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3" tIns="48327" rIns="96653" bIns="4832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85A3001-1C21-4792-8243-7F5D25B8B2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1043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4F8349-E4F3-48AC-87FB-DFCC5E9BFAD2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406377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0874D7-E833-431E-8F7D-0E32EFA49D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E04E8C-E7D7-424A-B9DA-0195E595A9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A420F3-1196-4DAA-B25E-3ADA1587DD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2016NCVRW_2_Slide_content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ECCA41-7EC9-4EEC-AD15-7BDA511B04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FC5955-F883-45A3-8DB3-8149851F0F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A21BFF-E45A-492E-918E-6D88579F89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E11074-752C-4AAA-BE84-71D5D025DB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A58122-16A2-4487-82D1-3EE863897A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02F34B-4C58-495E-BA78-300F417C7E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633E41-A077-4118-B9FA-3B2BB57AA4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275175C-0A63-43AF-A339-965FBF99CF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5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2016NCVRW_2_Slide_title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85800"/>
            <a:ext cx="9144000" cy="762000"/>
          </a:xfrm>
          <a:noFill/>
        </p:spPr>
        <p:txBody>
          <a:bodyPr/>
          <a:lstStyle/>
          <a:p>
            <a:pPr eaLnBrk="1" hangingPunct="1">
              <a:spcBef>
                <a:spcPts val="0"/>
              </a:spcBef>
              <a:defRPr/>
            </a:pPr>
            <a:r>
              <a:rPr lang="en-US" sz="4000" dirty="0" smtClean="0">
                <a:solidFill>
                  <a:srgbClr val="00367F"/>
                </a:solidFill>
                <a:effectLst>
                  <a:glow rad="355600">
                    <a:schemeClr val="accent3">
                      <a:satMod val="175000"/>
                      <a:alpha val="25000"/>
                    </a:schemeClr>
                  </a:glow>
                </a:effectLst>
                <a:latin typeface="Futura Std Heavy"/>
                <a:cs typeface="Futura Std Heavy"/>
              </a:rPr>
              <a:t>[</a:t>
            </a:r>
            <a:r>
              <a:rPr lang="en-US" sz="4000" dirty="0" smtClean="0">
                <a:solidFill>
                  <a:srgbClr val="00367F"/>
                </a:solidFill>
                <a:effectLst>
                  <a:glow rad="355600">
                    <a:schemeClr val="accent3">
                      <a:satMod val="175000"/>
                      <a:alpha val="25000"/>
                    </a:schemeClr>
                  </a:glow>
                </a:effectLst>
                <a:latin typeface="Futura Std Heavy"/>
                <a:cs typeface="Futura Std Heavy"/>
              </a:rPr>
              <a:t>Title]</a:t>
            </a:r>
            <a:endParaRPr lang="en-US" sz="2400" dirty="0" smtClean="0">
              <a:solidFill>
                <a:srgbClr val="00367F"/>
              </a:solidFill>
              <a:effectLst>
                <a:glow rad="355600">
                  <a:schemeClr val="accent3">
                    <a:satMod val="175000"/>
                    <a:alpha val="25000"/>
                  </a:schemeClr>
                </a:glow>
              </a:effectLst>
              <a:latin typeface="Futura Std Heavy"/>
              <a:cs typeface="Futura Std Heavy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638800" y="1828800"/>
            <a:ext cx="2743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rgbClr val="00367F"/>
                </a:solidFill>
                <a:effectLst>
                  <a:glow rad="647700">
                    <a:schemeClr val="accent3">
                      <a:satMod val="175000"/>
                      <a:alpha val="20000"/>
                    </a:schemeClr>
                  </a:glow>
                </a:effectLst>
                <a:latin typeface="Futura Std Medium"/>
                <a:cs typeface="Futura Std Medium"/>
              </a:rPr>
              <a:t>[Your Name]</a:t>
            </a:r>
            <a:br>
              <a:rPr lang="en-US" dirty="0">
                <a:solidFill>
                  <a:srgbClr val="00367F"/>
                </a:solidFill>
                <a:effectLst>
                  <a:glow rad="647700">
                    <a:schemeClr val="accent3">
                      <a:satMod val="175000"/>
                      <a:alpha val="20000"/>
                    </a:schemeClr>
                  </a:glow>
                </a:effectLst>
                <a:latin typeface="Futura Std Medium"/>
                <a:cs typeface="Futura Std Medium"/>
              </a:rPr>
            </a:br>
            <a:r>
              <a:rPr lang="en-US" dirty="0">
                <a:solidFill>
                  <a:srgbClr val="00367F"/>
                </a:solidFill>
                <a:effectLst>
                  <a:glow rad="647700">
                    <a:schemeClr val="accent3">
                      <a:satMod val="175000"/>
                      <a:alpha val="20000"/>
                    </a:schemeClr>
                  </a:glow>
                </a:effectLst>
                <a:latin typeface="Futura Std Medium"/>
                <a:cs typeface="Futura Std Medium"/>
              </a:rPr>
              <a:t>[Your Organization]</a:t>
            </a:r>
            <a:br>
              <a:rPr lang="en-US" dirty="0">
                <a:solidFill>
                  <a:srgbClr val="00367F"/>
                </a:solidFill>
                <a:effectLst>
                  <a:glow rad="647700">
                    <a:schemeClr val="accent3">
                      <a:satMod val="175000"/>
                      <a:alpha val="20000"/>
                    </a:schemeClr>
                  </a:glow>
                </a:effectLst>
                <a:latin typeface="Futura Std Medium"/>
                <a:cs typeface="Futura Std Medium"/>
              </a:rPr>
            </a:br>
            <a:r>
              <a:rPr lang="en-US" dirty="0">
                <a:solidFill>
                  <a:srgbClr val="00367F"/>
                </a:solidFill>
                <a:effectLst>
                  <a:glow rad="647700">
                    <a:schemeClr val="accent3">
                      <a:satMod val="175000"/>
                      <a:alpha val="20000"/>
                    </a:schemeClr>
                  </a:glow>
                </a:effectLst>
                <a:latin typeface="Futura Std Medium"/>
                <a:cs typeface="Futura Std Medium"/>
              </a:rPr>
              <a:t>[Name of Event]</a:t>
            </a:r>
            <a:br>
              <a:rPr lang="en-US" dirty="0">
                <a:solidFill>
                  <a:srgbClr val="00367F"/>
                </a:solidFill>
                <a:effectLst>
                  <a:glow rad="647700">
                    <a:schemeClr val="accent3">
                      <a:satMod val="175000"/>
                      <a:alpha val="20000"/>
                    </a:schemeClr>
                  </a:glow>
                </a:effectLst>
                <a:latin typeface="Futura Std Medium"/>
                <a:cs typeface="Futura Std Medium"/>
              </a:rPr>
            </a:br>
            <a:r>
              <a:rPr lang="en-US" dirty="0">
                <a:solidFill>
                  <a:srgbClr val="00367F"/>
                </a:solidFill>
                <a:effectLst>
                  <a:glow rad="647700">
                    <a:schemeClr val="accent3">
                      <a:satMod val="175000"/>
                      <a:alpha val="20000"/>
                    </a:schemeClr>
                  </a:glow>
                </a:effectLst>
                <a:latin typeface="Futura Std Medium"/>
                <a:cs typeface="Futura Std Medium"/>
              </a:rPr>
              <a:t>[Date]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>
                <a:solidFill>
                  <a:srgbClr val="00367F"/>
                </a:solidFill>
                <a:latin typeface="Futura Std Bold"/>
                <a:cs typeface="Futura Std Bold"/>
              </a:rPr>
              <a:t>[Content Slide]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981200"/>
            <a:ext cx="7010400" cy="4144963"/>
          </a:xfrm>
        </p:spPr>
        <p:txBody>
          <a:bodyPr/>
          <a:lstStyle/>
          <a:p>
            <a:pPr eaLnBrk="1" hangingPunct="1">
              <a:buSzPct val="70000"/>
            </a:pPr>
            <a:r>
              <a:rPr lang="en-US" sz="2800" dirty="0" smtClean="0">
                <a:solidFill>
                  <a:srgbClr val="00367F"/>
                </a:solidFill>
                <a:latin typeface="Futura Std Book"/>
                <a:cs typeface="Futura Std Book"/>
              </a:rPr>
              <a:t>Bullet</a:t>
            </a:r>
          </a:p>
          <a:p>
            <a:pPr eaLnBrk="1" hangingPunct="1">
              <a:buSzPct val="70000"/>
            </a:pPr>
            <a:r>
              <a:rPr lang="en-US" sz="2800" dirty="0" smtClean="0">
                <a:solidFill>
                  <a:srgbClr val="00367F"/>
                </a:solidFill>
                <a:latin typeface="Futura Std Book"/>
                <a:cs typeface="Futura Std Book"/>
              </a:rPr>
              <a:t>Bullet</a:t>
            </a:r>
          </a:p>
          <a:p>
            <a:pPr eaLnBrk="1" hangingPunct="1">
              <a:buSzPct val="70000"/>
            </a:pPr>
            <a:r>
              <a:rPr lang="en-US" sz="2800" dirty="0" smtClean="0">
                <a:solidFill>
                  <a:srgbClr val="00367F"/>
                </a:solidFill>
                <a:latin typeface="Futura Std Book"/>
                <a:cs typeface="Futura Std Book"/>
              </a:rPr>
              <a:t>Bullet</a:t>
            </a:r>
          </a:p>
          <a:p>
            <a:pPr eaLnBrk="1" hangingPunct="1">
              <a:buSzPct val="70000"/>
            </a:pPr>
            <a:r>
              <a:rPr lang="en-US" sz="2800" dirty="0" smtClean="0">
                <a:solidFill>
                  <a:srgbClr val="00367F"/>
                </a:solidFill>
                <a:latin typeface="Futura Std Book"/>
                <a:cs typeface="Futura Std Book"/>
              </a:rPr>
              <a:t>Bullet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910</TotalTime>
  <Words>16</Words>
  <Application>Microsoft Macintosh PowerPoint</Application>
  <PresentationFormat>On-screen Show (4:3)</PresentationFormat>
  <Paragraphs>8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Trade Gothic LT Std</vt:lpstr>
      <vt:lpstr>Default Design</vt:lpstr>
      <vt:lpstr>[Title]</vt:lpstr>
      <vt:lpstr>[Content Slide]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 Crime Victims’ Rights Week 2012 Extending the Vision: Reaching Every Victim</dc:title>
  <dc:creator>National Center for Victims of Crime</dc:creator>
  <cp:lastModifiedBy>Kristi Rocap</cp:lastModifiedBy>
  <cp:revision>68</cp:revision>
  <dcterms:created xsi:type="dcterms:W3CDTF">2011-10-16T01:32:28Z</dcterms:created>
  <dcterms:modified xsi:type="dcterms:W3CDTF">2016-01-07T00:44:31Z</dcterms:modified>
</cp:coreProperties>
</file>